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93" r:id="rId3"/>
    <p:sldId id="292" r:id="rId4"/>
    <p:sldId id="301" r:id="rId5"/>
    <p:sldId id="298" r:id="rId6"/>
    <p:sldId id="299" r:id="rId7"/>
    <p:sldId id="300" r:id="rId8"/>
    <p:sldId id="297" r:id="rId9"/>
    <p:sldId id="286" r:id="rId10"/>
  </p:sldIdLst>
  <p:sldSz cx="12195175" cy="6858000"/>
  <p:notesSz cx="6858000" cy="9144000"/>
  <p:embeddedFontLst>
    <p:embeddedFont>
      <p:font typeface="Arial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 Light" panose="00000400000000000000" pitchFamily="2" charset="0"/>
      <p:regular r:id="rId21"/>
      <p:italic r:id="rId22"/>
    </p:embeddedFont>
    <p:embeddedFont>
      <p:font typeface="Merriweather Regular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48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01/06/2023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01/06/2023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1-6-2023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01-06-2023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756786" y="922584"/>
            <a:ext cx="11270373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Emulate full simulation based on initial state. </a:t>
            </a:r>
          </a:p>
          <a:p>
            <a:r>
              <a:rPr lang="en-GB" sz="2800" dirty="0"/>
              <a:t>	(finished)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time dependent drivers</a:t>
            </a:r>
          </a:p>
          <a:p>
            <a:r>
              <a:rPr lang="en-GB" sz="2800" dirty="0"/>
              <a:t>	(finished , not optimised)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Simulate on 4 different temperature corrections (</a:t>
            </a:r>
            <a:r>
              <a:rPr lang="en-GB" sz="2800" dirty="0" err="1"/>
              <a:t>TempLapseRate</a:t>
            </a:r>
            <a:r>
              <a:rPr lang="en-GB" sz="2800" dirty="0"/>
              <a:t>)</a:t>
            </a:r>
          </a:p>
          <a:p>
            <a:r>
              <a:rPr lang="en-GB" sz="2800" dirty="0"/>
              <a:t>      Emulate based on </a:t>
            </a:r>
            <a:r>
              <a:rPr lang="en-GB" sz="2800" b="1" dirty="0"/>
              <a:t>unseen</a:t>
            </a:r>
            <a:r>
              <a:rPr lang="en-GB" sz="2800" dirty="0"/>
              <a:t> temperature corrections</a:t>
            </a:r>
          </a:p>
          <a:p>
            <a:r>
              <a:rPr lang="en-GB" sz="2800" dirty="0"/>
              <a:t>	(finished, optimisation in process)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Multivariable prediction</a:t>
            </a:r>
          </a:p>
          <a:p>
            <a:pPr lvl="1"/>
            <a:r>
              <a:rPr lang="en-GB" sz="2800" dirty="0"/>
              <a:t>	(Not started)</a:t>
            </a:r>
          </a:p>
          <a:p>
            <a:endParaRPr lang="en-GB" sz="2800" dirty="0"/>
          </a:p>
          <a:p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Points of evaluation</a:t>
            </a:r>
          </a:p>
          <a:p>
            <a:pPr lvl="0"/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6C990-DE90-F572-658E-DFD6428A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37" y="1427228"/>
            <a:ext cx="2057578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48E37-21AD-DAB1-4E6D-E5C9B42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17" y="1233660"/>
            <a:ext cx="5226217" cy="5122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9FE18-6BBF-92EB-16A9-C349FA0992C7}"/>
              </a:ext>
            </a:extLst>
          </p:cNvPr>
          <p:cNvSpPr txBox="1"/>
          <p:nvPr/>
        </p:nvSpPr>
        <p:spPr>
          <a:xfrm>
            <a:off x="5467739" y="1806933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5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CD245-9CA3-08C7-1B26-8A81CCEF500C}"/>
              </a:ext>
            </a:extLst>
          </p:cNvPr>
          <p:cNvSpPr txBox="1"/>
          <p:nvPr/>
        </p:nvSpPr>
        <p:spPr>
          <a:xfrm>
            <a:off x="5466846" y="2325138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9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88FD-2430-FF90-6B9A-7909ED01735A}"/>
              </a:ext>
            </a:extLst>
          </p:cNvPr>
          <p:cNvSpPr txBox="1"/>
          <p:nvPr/>
        </p:nvSpPr>
        <p:spPr>
          <a:xfrm>
            <a:off x="5492312" y="4198340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25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3B526-906D-E538-2C44-FBF39D6EF364}"/>
              </a:ext>
            </a:extLst>
          </p:cNvPr>
          <p:cNvSpPr txBox="1"/>
          <p:nvPr/>
        </p:nvSpPr>
        <p:spPr>
          <a:xfrm>
            <a:off x="5514257" y="4716545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29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12EF4-E939-2FBA-2988-1108E6583E85}"/>
              </a:ext>
            </a:extLst>
          </p:cNvPr>
          <p:cNvSpPr txBox="1"/>
          <p:nvPr/>
        </p:nvSpPr>
        <p:spPr>
          <a:xfrm>
            <a:off x="9053804" y="956661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20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C9374-77C8-9829-98D2-50A6CADD331D}"/>
              </a:ext>
            </a:extLst>
          </p:cNvPr>
          <p:cNvSpPr txBox="1"/>
          <p:nvPr/>
        </p:nvSpPr>
        <p:spPr>
          <a:xfrm>
            <a:off x="9350353" y="956661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22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DC002-36D7-76B4-A3FD-90C8796ACA92}"/>
              </a:ext>
            </a:extLst>
          </p:cNvPr>
          <p:cNvSpPr txBox="1"/>
          <p:nvPr/>
        </p:nvSpPr>
        <p:spPr>
          <a:xfrm>
            <a:off x="9664612" y="956660"/>
            <a:ext cx="2340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24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84F29-F2EF-6B6A-8CB9-4816F723A4C4}"/>
              </a:ext>
            </a:extLst>
          </p:cNvPr>
          <p:cNvSpPr txBox="1"/>
          <p:nvPr/>
        </p:nvSpPr>
        <p:spPr>
          <a:xfrm>
            <a:off x="6600932" y="956660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6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BC908-D119-47CB-DF4E-C17DC5BDE3B3}"/>
              </a:ext>
            </a:extLst>
          </p:cNvPr>
          <p:cNvSpPr txBox="1"/>
          <p:nvPr/>
        </p:nvSpPr>
        <p:spPr>
          <a:xfrm>
            <a:off x="5744060" y="920282"/>
            <a:ext cx="7261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Column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8B8F86-D05E-4DB3-1037-4422A52ED793}"/>
              </a:ext>
            </a:extLst>
          </p:cNvPr>
          <p:cNvSpPr txBox="1"/>
          <p:nvPr/>
        </p:nvSpPr>
        <p:spPr>
          <a:xfrm>
            <a:off x="5266946" y="1250037"/>
            <a:ext cx="406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/>
              <a:t>Row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full simulation solely initial state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0DB13F7-F923-3FB7-4044-9EF0E408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87" y="760445"/>
            <a:ext cx="5221087" cy="605556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28E126-B7B1-0917-139C-202DD2D1F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3" y="1035697"/>
            <a:ext cx="5682343" cy="5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full simulation including time dependent drivers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C2BAA4B-056D-566F-56AD-48960E0E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760445"/>
            <a:ext cx="5221087" cy="6055567"/>
          </a:xfrm>
          <a:prstGeom prst="rect">
            <a:avLst/>
          </a:prstGeom>
        </p:spPr>
      </p:pic>
      <p:pic>
        <p:nvPicPr>
          <p:cNvPr id="13" name="Picture 12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3DA20E5F-E155-FF4E-2A5E-CE8606D8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" y="1033677"/>
            <a:ext cx="5682343" cy="5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Emulate unseen temperature correction</a:t>
            </a:r>
            <a:endParaRPr lang="en-NL" sz="16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F6880-F459-D8A2-BDBC-AA091DA5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80125" y="760445"/>
            <a:ext cx="5221087" cy="6055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34B1C-8BDC-FFA4-7945-57AD5395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595" y="1033677"/>
            <a:ext cx="5682343" cy="54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mulation_anim">
            <a:hlinkClick r:id="" action="ppaction://media"/>
            <a:extLst>
              <a:ext uri="{FF2B5EF4-FFF2-40B4-BE49-F238E27FC236}">
                <a16:creationId xmlns:a16="http://schemas.microsoft.com/office/drawing/2014/main" id="{44CCF77A-9F71-260F-171D-DC00EC026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-29650" t="-8340" r="-29650" b="-8340"/>
          <a:stretch/>
        </p:blipFill>
        <p:spPr>
          <a:xfrm>
            <a:off x="4526896" y="1935687"/>
            <a:ext cx="11601450" cy="4070984"/>
          </a:xfrm>
          <a:prstGeom prst="rect">
            <a:avLst/>
          </a:prstGeom>
        </p:spPr>
      </p:pic>
      <p:pic>
        <p:nvPicPr>
          <p:cNvPr id="10" name="drivers_anim">
            <a:hlinkClick r:id="" action="ppaction://media"/>
            <a:extLst>
              <a:ext uri="{FF2B5EF4-FFF2-40B4-BE49-F238E27FC236}">
                <a16:creationId xmlns:a16="http://schemas.microsoft.com/office/drawing/2014/main" id="{F734B511-4DAC-DE7A-C841-5594711D11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05125" y="2010281"/>
            <a:ext cx="3448048" cy="3902075"/>
          </a:xfrm>
          <a:prstGeom prst="rect">
            <a:avLst/>
          </a:prstGeom>
        </p:spPr>
      </p:pic>
      <p:pic>
        <p:nvPicPr>
          <p:cNvPr id="6" name="no_drivers_anim">
            <a:hlinkClick r:id="" action="ppaction://media"/>
            <a:extLst>
              <a:ext uri="{FF2B5EF4-FFF2-40B4-BE49-F238E27FC236}">
                <a16:creationId xmlns:a16="http://schemas.microsoft.com/office/drawing/2014/main" id="{2278ADF8-2EE4-C534-9007-21F344EA23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324811" y="2010280"/>
            <a:ext cx="3575858" cy="390207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600" dirty="0">
                <a:solidFill>
                  <a:schemeClr val="tx1"/>
                </a:solidFill>
              </a:rPr>
              <a:t>Compare Animated Emulations</a:t>
            </a:r>
            <a:endParaRPr lang="en-NL" sz="16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D22AC-4DB4-DA4C-2310-A6CED1AF3A94}"/>
              </a:ext>
            </a:extLst>
          </p:cNvPr>
          <p:cNvGrpSpPr/>
          <p:nvPr/>
        </p:nvGrpSpPr>
        <p:grpSpPr>
          <a:xfrm>
            <a:off x="942974" y="966194"/>
            <a:ext cx="8203408" cy="553998"/>
            <a:chOff x="1036280" y="1192857"/>
            <a:chExt cx="8203408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167F01-9362-B284-A596-0FDFD395DBCD}"/>
                </a:ext>
              </a:extLst>
            </p:cNvPr>
            <p:cNvSpPr txBox="1"/>
            <p:nvPr/>
          </p:nvSpPr>
          <p:spPr>
            <a:xfrm>
              <a:off x="1036280" y="1331357"/>
              <a:ext cx="961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No drivers</a:t>
              </a:r>
              <a:endParaRPr lang="en-NL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3F21FE-BA11-B116-0A27-4192DD493B5B}"/>
                </a:ext>
              </a:extLst>
            </p:cNvPr>
            <p:cNvSpPr txBox="1"/>
            <p:nvPr/>
          </p:nvSpPr>
          <p:spPr>
            <a:xfrm>
              <a:off x="4003669" y="1331357"/>
              <a:ext cx="13034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Drivers added</a:t>
              </a:r>
              <a:endParaRPr lang="en-NL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3D24F2-3FD3-5C74-FE53-BEF1A6AEAA1A}"/>
                </a:ext>
              </a:extLst>
            </p:cNvPr>
            <p:cNvSpPr txBox="1"/>
            <p:nvPr/>
          </p:nvSpPr>
          <p:spPr>
            <a:xfrm>
              <a:off x="6655044" y="1192857"/>
              <a:ext cx="258464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/>
                <a:t>Drivers and unseen</a:t>
              </a:r>
            </a:p>
            <a:p>
              <a:r>
                <a:rPr lang="en-GB" dirty="0"/>
                <a:t>temperature corrections</a:t>
              </a:r>
              <a:endParaRPr lang="en-NL"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A9DECD-EBD5-BB87-75A3-EA463FB93CD2}"/>
              </a:ext>
            </a:extLst>
          </p:cNvPr>
          <p:cNvCxnSpPr/>
          <p:nvPr/>
        </p:nvCxnSpPr>
        <p:spPr>
          <a:xfrm>
            <a:off x="3048794" y="966196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1D559-1369-8BE5-944D-94874FAA9130}"/>
              </a:ext>
            </a:extLst>
          </p:cNvPr>
          <p:cNvCxnSpPr>
            <a:cxnSpLocks/>
          </p:cNvCxnSpPr>
          <p:nvPr/>
        </p:nvCxnSpPr>
        <p:spPr>
          <a:xfrm>
            <a:off x="-334473" y="1520192"/>
            <a:ext cx="12624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7221AD-FBC9-E870-48F7-1A8BD2DAF9FD}"/>
              </a:ext>
            </a:extLst>
          </p:cNvPr>
          <p:cNvCxnSpPr>
            <a:cxnSpLocks/>
          </p:cNvCxnSpPr>
          <p:nvPr/>
        </p:nvCxnSpPr>
        <p:spPr>
          <a:xfrm>
            <a:off x="-214573" y="966196"/>
            <a:ext cx="12624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A3974D-C4A0-E17C-E069-2B5618EC9235}"/>
              </a:ext>
            </a:extLst>
          </p:cNvPr>
          <p:cNvSpPr txBox="1"/>
          <p:nvPr/>
        </p:nvSpPr>
        <p:spPr>
          <a:xfrm>
            <a:off x="9425791" y="1104693"/>
            <a:ext cx="25846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Target - Original simulation</a:t>
            </a:r>
          </a:p>
        </p:txBody>
      </p:sp>
      <p:pic>
        <p:nvPicPr>
          <p:cNvPr id="13" name="unseen_anim">
            <a:hlinkClick r:id="" action="ppaction://media"/>
            <a:extLst>
              <a:ext uri="{FF2B5EF4-FFF2-40B4-BE49-F238E27FC236}">
                <a16:creationId xmlns:a16="http://schemas.microsoft.com/office/drawing/2014/main" id="{15B5D01C-C355-6A4B-3035-A0B6887925F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80125" y="1989729"/>
            <a:ext cx="3187011" cy="39020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4C6B2-C489-2035-8360-0810A0682EE1}"/>
              </a:ext>
            </a:extLst>
          </p:cNvPr>
          <p:cNvCxnSpPr/>
          <p:nvPr/>
        </p:nvCxnSpPr>
        <p:spPr>
          <a:xfrm>
            <a:off x="6097588" y="966194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568B89-8DEC-F327-DC83-B30E7CE9237C}"/>
              </a:ext>
            </a:extLst>
          </p:cNvPr>
          <p:cNvCxnSpPr/>
          <p:nvPr/>
        </p:nvCxnSpPr>
        <p:spPr>
          <a:xfrm>
            <a:off x="9146382" y="966194"/>
            <a:ext cx="0" cy="5990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6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285123" cy="4308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What’s next?</a:t>
            </a:r>
            <a:br>
              <a:rPr lang="en-GB" sz="2800" dirty="0"/>
            </a:b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Optimise hyper parameters (runs a few days, I can write meanwhile)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Time and compare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Multivariable predictions (last extension of research due to 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Write report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599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1865</TotalTime>
  <Words>148</Words>
  <Application>Microsoft Office PowerPoint</Application>
  <PresentationFormat>Custom</PresentationFormat>
  <Paragraphs>46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Sans</vt:lpstr>
      <vt:lpstr>Verdana</vt:lpstr>
      <vt:lpstr>Arial</vt:lpstr>
      <vt:lpstr>Merriweather Light</vt:lpstr>
      <vt:lpstr>Calibri</vt:lpstr>
      <vt:lpstr>Open Sans Light</vt:lpstr>
      <vt:lpstr>Merriweather Regular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10</cp:revision>
  <dcterms:created xsi:type="dcterms:W3CDTF">2023-05-08T08:02:41Z</dcterms:created>
  <dcterms:modified xsi:type="dcterms:W3CDTF">2023-06-02T08:47:49Z</dcterms:modified>
  <cp:category/>
</cp:coreProperties>
</file>